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7" r:id="rId6"/>
    <p:sldId id="271" r:id="rId7"/>
    <p:sldId id="258" r:id="rId8"/>
    <p:sldId id="259" r:id="rId9"/>
    <p:sldId id="260" r:id="rId10"/>
    <p:sldId id="261" r:id="rId11"/>
    <p:sldId id="269" r:id="rId12"/>
    <p:sldId id="266" r:id="rId13"/>
    <p:sldId id="267" r:id="rId14"/>
    <p:sldId id="268" r:id="rId15"/>
    <p:sldId id="270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49C"/>
    <a:srgbClr val="F5F9F9"/>
    <a:srgbClr val="685135"/>
    <a:srgbClr val="BDA07D"/>
    <a:srgbClr val="627272"/>
    <a:srgbClr val="93A5A8"/>
    <a:srgbClr val="3E70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C97D9B-B2E5-4EE1-B3B8-5B62F667F2FE}" v="67" dt="2024-05-07T19:23:58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268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kanta Reddy A" userId="3db8463d9aa96977" providerId="LiveId" clId="{ECC97D9B-B2E5-4EE1-B3B8-5B62F667F2FE}"/>
    <pc:docChg chg="undo custSel addSld modSld">
      <pc:chgData name="Manikanta Reddy A" userId="3db8463d9aa96977" providerId="LiveId" clId="{ECC97D9B-B2E5-4EE1-B3B8-5B62F667F2FE}" dt="2024-05-11T20:31:28.130" v="164" actId="255"/>
      <pc:docMkLst>
        <pc:docMk/>
      </pc:docMkLst>
      <pc:sldChg chg="modSp mod">
        <pc:chgData name="Manikanta Reddy A" userId="3db8463d9aa96977" providerId="LiveId" clId="{ECC97D9B-B2E5-4EE1-B3B8-5B62F667F2FE}" dt="2024-05-07T22:57:50.731" v="136" actId="20577"/>
        <pc:sldMkLst>
          <pc:docMk/>
          <pc:sldMk cId="2060042239" sldId="257"/>
        </pc:sldMkLst>
        <pc:spChg chg="mod">
          <ac:chgData name="Manikanta Reddy A" userId="3db8463d9aa96977" providerId="LiveId" clId="{ECC97D9B-B2E5-4EE1-B3B8-5B62F667F2FE}" dt="2024-05-07T22:57:39.685" v="133" actId="1076"/>
          <ac:spMkLst>
            <pc:docMk/>
            <pc:sldMk cId="2060042239" sldId="257"/>
            <ac:spMk id="8" creationId="{938E3964-EE54-4BDC-A0A3-DC7D197FFB5C}"/>
          </ac:spMkLst>
        </pc:spChg>
        <pc:spChg chg="mod">
          <ac:chgData name="Manikanta Reddy A" userId="3db8463d9aa96977" providerId="LiveId" clId="{ECC97D9B-B2E5-4EE1-B3B8-5B62F667F2FE}" dt="2024-05-07T22:57:50.731" v="136" actId="20577"/>
          <ac:spMkLst>
            <pc:docMk/>
            <pc:sldMk cId="2060042239" sldId="257"/>
            <ac:spMk id="27" creationId="{F3F083B8-4B95-4C15-B710-4BC526A23973}"/>
          </ac:spMkLst>
        </pc:spChg>
        <pc:picChg chg="mod modCrop">
          <ac:chgData name="Manikanta Reddy A" userId="3db8463d9aa96977" providerId="LiveId" clId="{ECC97D9B-B2E5-4EE1-B3B8-5B62F667F2FE}" dt="2024-05-07T04:38:22.506" v="30" actId="14826"/>
          <ac:picMkLst>
            <pc:docMk/>
            <pc:sldMk cId="2060042239" sldId="257"/>
            <ac:picMk id="31" creationId="{8B396EA2-87A9-49C1-BCCC-F8C1867D92AB}"/>
          </ac:picMkLst>
        </pc:picChg>
        <pc:picChg chg="mod">
          <ac:chgData name="Manikanta Reddy A" userId="3db8463d9aa96977" providerId="LiveId" clId="{ECC97D9B-B2E5-4EE1-B3B8-5B62F667F2FE}" dt="2024-05-07T04:38:12.145" v="29" actId="14826"/>
          <ac:picMkLst>
            <pc:docMk/>
            <pc:sldMk cId="2060042239" sldId="257"/>
            <ac:picMk id="37" creationId="{1573DF6C-A3E4-4821-B550-4A14F71D3AA4}"/>
          </ac:picMkLst>
        </pc:picChg>
      </pc:sldChg>
      <pc:sldChg chg="addSp modSp mod">
        <pc:chgData name="Manikanta Reddy A" userId="3db8463d9aa96977" providerId="LiveId" clId="{ECC97D9B-B2E5-4EE1-B3B8-5B62F667F2FE}" dt="2024-05-07T04:42:59.492" v="39" actId="14826"/>
        <pc:sldMkLst>
          <pc:docMk/>
          <pc:sldMk cId="2379905185" sldId="258"/>
        </pc:sldMkLst>
        <pc:picChg chg="mod modCrop">
          <ac:chgData name="Manikanta Reddy A" userId="3db8463d9aa96977" providerId="LiveId" clId="{ECC97D9B-B2E5-4EE1-B3B8-5B62F667F2FE}" dt="2024-05-07T04:42:59.492" v="39" actId="14826"/>
          <ac:picMkLst>
            <pc:docMk/>
            <pc:sldMk cId="2379905185" sldId="258"/>
            <ac:picMk id="9" creationId="{22E34CE8-EDAD-4F1F-B483-DB47EDF53E66}"/>
          </ac:picMkLst>
        </pc:picChg>
        <pc:picChg chg="add">
          <ac:chgData name="Manikanta Reddy A" userId="3db8463d9aa96977" providerId="LiveId" clId="{ECC97D9B-B2E5-4EE1-B3B8-5B62F667F2FE}" dt="2024-05-07T04:40:35.707" v="34"/>
          <ac:picMkLst>
            <pc:docMk/>
            <pc:sldMk cId="2379905185" sldId="258"/>
            <ac:picMk id="1029" creationId="{8ED75F9F-EB04-CB0D-9431-5AEA29D700AE}"/>
          </ac:picMkLst>
        </pc:picChg>
      </pc:sldChg>
      <pc:sldChg chg="addSp delSp modSp mod">
        <pc:chgData name="Manikanta Reddy A" userId="3db8463d9aa96977" providerId="LiveId" clId="{ECC97D9B-B2E5-4EE1-B3B8-5B62F667F2FE}" dt="2024-05-07T04:55:19.865" v="92" actId="13822"/>
        <pc:sldMkLst>
          <pc:docMk/>
          <pc:sldMk cId="399313226" sldId="259"/>
        </pc:sldMkLst>
        <pc:spChg chg="mod">
          <ac:chgData name="Manikanta Reddy A" userId="3db8463d9aa96977" providerId="LiveId" clId="{ECC97D9B-B2E5-4EE1-B3B8-5B62F667F2FE}" dt="2024-05-07T04:55:19.865" v="92" actId="13822"/>
          <ac:spMkLst>
            <pc:docMk/>
            <pc:sldMk cId="399313226" sldId="259"/>
            <ac:spMk id="9" creationId="{491BC619-50F6-152A-8FF5-FB1F21B77525}"/>
          </ac:spMkLst>
        </pc:spChg>
        <pc:spChg chg="mod">
          <ac:chgData name="Manikanta Reddy A" userId="3db8463d9aa96977" providerId="LiveId" clId="{ECC97D9B-B2E5-4EE1-B3B8-5B62F667F2FE}" dt="2024-05-07T04:54:58.306" v="91" actId="13822"/>
          <ac:spMkLst>
            <pc:docMk/>
            <pc:sldMk cId="399313226" sldId="259"/>
            <ac:spMk id="20" creationId="{C7F3AC88-9D0A-D6FB-0D2A-2B11B8F07EE8}"/>
          </ac:spMkLst>
        </pc:spChg>
        <pc:spChg chg="add mod">
          <ac:chgData name="Manikanta Reddy A" userId="3db8463d9aa96977" providerId="LiveId" clId="{ECC97D9B-B2E5-4EE1-B3B8-5B62F667F2FE}" dt="2024-05-07T04:36:57.563" v="25"/>
          <ac:spMkLst>
            <pc:docMk/>
            <pc:sldMk cId="399313226" sldId="259"/>
            <ac:spMk id="30" creationId="{C34A30FF-8C30-6796-0619-D359A1DE8871}"/>
          </ac:spMkLst>
        </pc:spChg>
        <pc:spChg chg="add mod">
          <ac:chgData name="Manikanta Reddy A" userId="3db8463d9aa96977" providerId="LiveId" clId="{ECC97D9B-B2E5-4EE1-B3B8-5B62F667F2FE}" dt="2024-05-07T04:54:53.157" v="90" actId="17032"/>
          <ac:spMkLst>
            <pc:docMk/>
            <pc:sldMk cId="399313226" sldId="259"/>
            <ac:spMk id="32" creationId="{04326E54-C035-D948-5E10-9FD0DA98EE30}"/>
          </ac:spMkLst>
        </pc:spChg>
        <pc:picChg chg="add del mod">
          <ac:chgData name="Manikanta Reddy A" userId="3db8463d9aa96977" providerId="LiveId" clId="{ECC97D9B-B2E5-4EE1-B3B8-5B62F667F2FE}" dt="2024-05-07T04:49:43.032" v="67" actId="34307"/>
          <ac:picMkLst>
            <pc:docMk/>
            <pc:sldMk cId="399313226" sldId="259"/>
            <ac:picMk id="31" creationId="{ABEF7F98-B0B5-9EAA-4392-B67531645923}"/>
          </ac:picMkLst>
        </pc:picChg>
        <pc:picChg chg="mod">
          <ac:chgData name="Manikanta Reddy A" userId="3db8463d9aa96977" providerId="LiveId" clId="{ECC97D9B-B2E5-4EE1-B3B8-5B62F667F2FE}" dt="2024-05-07T04:52:02.211" v="82" actId="1440"/>
          <ac:picMkLst>
            <pc:docMk/>
            <pc:sldMk cId="399313226" sldId="259"/>
            <ac:picMk id="2060" creationId="{87A5C849-A2A2-71ED-CD85-98FE36CD6FCB}"/>
          </ac:picMkLst>
        </pc:picChg>
        <pc:picChg chg="mod">
          <ac:chgData name="Manikanta Reddy A" userId="3db8463d9aa96977" providerId="LiveId" clId="{ECC97D9B-B2E5-4EE1-B3B8-5B62F667F2FE}" dt="2024-05-07T04:52:38.925" v="83" actId="1440"/>
          <ac:picMkLst>
            <pc:docMk/>
            <pc:sldMk cId="399313226" sldId="259"/>
            <ac:picMk id="2062" creationId="{1468214B-AC89-8F34-4345-27F372FE94FA}"/>
          </ac:picMkLst>
        </pc:picChg>
      </pc:sldChg>
      <pc:sldChg chg="addSp delSp modSp mod">
        <pc:chgData name="Manikanta Reddy A" userId="3db8463d9aa96977" providerId="LiveId" clId="{ECC97D9B-B2E5-4EE1-B3B8-5B62F667F2FE}" dt="2024-05-07T18:34:25.828" v="97" actId="1076"/>
        <pc:sldMkLst>
          <pc:docMk/>
          <pc:sldMk cId="278866564" sldId="260"/>
        </pc:sldMkLst>
        <pc:spChg chg="mod">
          <ac:chgData name="Manikanta Reddy A" userId="3db8463d9aa96977" providerId="LiveId" clId="{ECC97D9B-B2E5-4EE1-B3B8-5B62F667F2FE}" dt="2024-05-07T18:34:20.890" v="96" actId="1076"/>
          <ac:spMkLst>
            <pc:docMk/>
            <pc:sldMk cId="278866564" sldId="260"/>
            <ac:spMk id="6" creationId="{73E5636F-6292-1DEB-28A2-A0F194C24685}"/>
          </ac:spMkLst>
        </pc:spChg>
        <pc:spChg chg="mod">
          <ac:chgData name="Manikanta Reddy A" userId="3db8463d9aa96977" providerId="LiveId" clId="{ECC97D9B-B2E5-4EE1-B3B8-5B62F667F2FE}" dt="2024-05-07T18:34:25.828" v="97" actId="1076"/>
          <ac:spMkLst>
            <pc:docMk/>
            <pc:sldMk cId="278866564" sldId="260"/>
            <ac:spMk id="14" creationId="{380681A4-3FB5-4C86-B096-26281897B272}"/>
          </ac:spMkLst>
        </pc:spChg>
        <pc:picChg chg="add del mod">
          <ac:chgData name="Manikanta Reddy A" userId="3db8463d9aa96977" providerId="LiveId" clId="{ECC97D9B-B2E5-4EE1-B3B8-5B62F667F2FE}" dt="2024-05-07T04:45:22.168" v="45" actId="478"/>
          <ac:picMkLst>
            <pc:docMk/>
            <pc:sldMk cId="278866564" sldId="260"/>
            <ac:picMk id="3076" creationId="{1C2D460B-F512-5ECF-8FE6-6A4C07587243}"/>
          </ac:picMkLst>
        </pc:picChg>
        <pc:picChg chg="add del">
          <ac:chgData name="Manikanta Reddy A" userId="3db8463d9aa96977" providerId="LiveId" clId="{ECC97D9B-B2E5-4EE1-B3B8-5B62F667F2FE}" dt="2024-05-07T04:45:22.168" v="45" actId="478"/>
          <ac:picMkLst>
            <pc:docMk/>
            <pc:sldMk cId="278866564" sldId="260"/>
            <ac:picMk id="3078" creationId="{E73AF8ED-5BCD-125E-296E-322EDD20D549}"/>
          </ac:picMkLst>
        </pc:picChg>
        <pc:picChg chg="add del mod">
          <ac:chgData name="Manikanta Reddy A" userId="3db8463d9aa96977" providerId="LiveId" clId="{ECC97D9B-B2E5-4EE1-B3B8-5B62F667F2FE}" dt="2024-05-07T04:45:49.708" v="52" actId="478"/>
          <ac:picMkLst>
            <pc:docMk/>
            <pc:sldMk cId="278866564" sldId="260"/>
            <ac:picMk id="3080" creationId="{00A6B6D9-7094-91A8-8D55-5B8FE718F170}"/>
          </ac:picMkLst>
        </pc:picChg>
        <pc:picChg chg="add del">
          <ac:chgData name="Manikanta Reddy A" userId="3db8463d9aa96977" providerId="LiveId" clId="{ECC97D9B-B2E5-4EE1-B3B8-5B62F667F2FE}" dt="2024-05-07T04:45:49.708" v="52" actId="478"/>
          <ac:picMkLst>
            <pc:docMk/>
            <pc:sldMk cId="278866564" sldId="260"/>
            <ac:picMk id="3082" creationId="{44A8B0D6-81F6-B084-3ACF-EB609D06E690}"/>
          </ac:picMkLst>
        </pc:picChg>
        <pc:picChg chg="add mod">
          <ac:chgData name="Manikanta Reddy A" userId="3db8463d9aa96977" providerId="LiveId" clId="{ECC97D9B-B2E5-4EE1-B3B8-5B62F667F2FE}" dt="2024-05-07T04:47:22.856" v="61" actId="339"/>
          <ac:picMkLst>
            <pc:docMk/>
            <pc:sldMk cId="278866564" sldId="260"/>
            <ac:picMk id="3084" creationId="{78C6B8D8-2DBD-0181-CE73-68381DEA8101}"/>
          </ac:picMkLst>
        </pc:picChg>
      </pc:sldChg>
      <pc:sldChg chg="modSp mod">
        <pc:chgData name="Manikanta Reddy A" userId="3db8463d9aa96977" providerId="LiveId" clId="{ECC97D9B-B2E5-4EE1-B3B8-5B62F667F2FE}" dt="2024-05-07T19:24:20.720" v="113" actId="1076"/>
        <pc:sldMkLst>
          <pc:docMk/>
          <pc:sldMk cId="2134003369" sldId="265"/>
        </pc:sldMkLst>
        <pc:spChg chg="mod">
          <ac:chgData name="Manikanta Reddy A" userId="3db8463d9aa96977" providerId="LiveId" clId="{ECC97D9B-B2E5-4EE1-B3B8-5B62F667F2FE}" dt="2024-05-07T19:24:20.720" v="113" actId="1076"/>
          <ac:spMkLst>
            <pc:docMk/>
            <pc:sldMk cId="2134003369" sldId="265"/>
            <ac:spMk id="8" creationId="{91F92B90-FD10-47FA-922C-60FD7F0ED4A6}"/>
          </ac:spMkLst>
        </pc:spChg>
        <pc:picChg chg="mod">
          <ac:chgData name="Manikanta Reddy A" userId="3db8463d9aa96977" providerId="LiveId" clId="{ECC97D9B-B2E5-4EE1-B3B8-5B62F667F2FE}" dt="2024-05-07T19:23:09.642" v="108" actId="1076"/>
          <ac:picMkLst>
            <pc:docMk/>
            <pc:sldMk cId="2134003369" sldId="265"/>
            <ac:picMk id="13" creationId="{681D276C-2EB5-4A5D-AD46-BA67480003A1}"/>
          </ac:picMkLst>
        </pc:picChg>
        <pc:picChg chg="mod">
          <ac:chgData name="Manikanta Reddy A" userId="3db8463d9aa96977" providerId="LiveId" clId="{ECC97D9B-B2E5-4EE1-B3B8-5B62F667F2FE}" dt="2024-05-07T19:23:58.881" v="110" actId="14826"/>
          <ac:picMkLst>
            <pc:docMk/>
            <pc:sldMk cId="2134003369" sldId="265"/>
            <ac:picMk id="15" creationId="{EDC61EE9-9548-4422-9A3B-8519063F0199}"/>
          </ac:picMkLst>
        </pc:picChg>
      </pc:sldChg>
      <pc:sldChg chg="modSp mod">
        <pc:chgData name="Manikanta Reddy A" userId="3db8463d9aa96977" providerId="LiveId" clId="{ECC97D9B-B2E5-4EE1-B3B8-5B62F667F2FE}" dt="2024-05-07T18:36:06.819" v="104" actId="14100"/>
        <pc:sldMkLst>
          <pc:docMk/>
          <pc:sldMk cId="1388807336" sldId="269"/>
        </pc:sldMkLst>
        <pc:spChg chg="mod">
          <ac:chgData name="Manikanta Reddy A" userId="3db8463d9aa96977" providerId="LiveId" clId="{ECC97D9B-B2E5-4EE1-B3B8-5B62F667F2FE}" dt="2024-05-07T18:36:06.819" v="104" actId="14100"/>
          <ac:spMkLst>
            <pc:docMk/>
            <pc:sldMk cId="1388807336" sldId="269"/>
            <ac:spMk id="8" creationId="{3C16F44E-D5C6-29FC-4039-9073943A9F82}"/>
          </ac:spMkLst>
        </pc:spChg>
        <pc:spChg chg="mod">
          <ac:chgData name="Manikanta Reddy A" userId="3db8463d9aa96977" providerId="LiveId" clId="{ECC97D9B-B2E5-4EE1-B3B8-5B62F667F2FE}" dt="2024-05-07T18:35:56.726" v="103" actId="14100"/>
          <ac:spMkLst>
            <pc:docMk/>
            <pc:sldMk cId="1388807336" sldId="269"/>
            <ac:spMk id="15" creationId="{985311D1-54C5-4629-99A1-D0E53D8E6534}"/>
          </ac:spMkLst>
        </pc:spChg>
      </pc:sldChg>
      <pc:sldChg chg="addSp delSp modSp new mod">
        <pc:chgData name="Manikanta Reddy A" userId="3db8463d9aa96977" providerId="LiveId" clId="{ECC97D9B-B2E5-4EE1-B3B8-5B62F667F2FE}" dt="2024-05-07T04:36:34.054" v="23"/>
        <pc:sldMkLst>
          <pc:docMk/>
          <pc:sldMk cId="971396758" sldId="270"/>
        </pc:sldMkLst>
        <pc:spChg chg="del">
          <ac:chgData name="Manikanta Reddy A" userId="3db8463d9aa96977" providerId="LiveId" clId="{ECC97D9B-B2E5-4EE1-B3B8-5B62F667F2FE}" dt="2024-05-07T04:33:53.669" v="8" actId="478"/>
          <ac:spMkLst>
            <pc:docMk/>
            <pc:sldMk cId="971396758" sldId="270"/>
            <ac:spMk id="2" creationId="{07194767-C102-698E-FCAB-F61E7291AF56}"/>
          </ac:spMkLst>
        </pc:spChg>
        <pc:spChg chg="add del">
          <ac:chgData name="Manikanta Reddy A" userId="3db8463d9aa96977" providerId="LiveId" clId="{ECC97D9B-B2E5-4EE1-B3B8-5B62F667F2FE}" dt="2024-05-07T04:33:51.464" v="7" actId="478"/>
          <ac:spMkLst>
            <pc:docMk/>
            <pc:sldMk cId="971396758" sldId="270"/>
            <ac:spMk id="3" creationId="{E7722DA7-2CA0-0618-0867-22D4025B397E}"/>
          </ac:spMkLst>
        </pc:spChg>
        <pc:spChg chg="del">
          <ac:chgData name="Manikanta Reddy A" userId="3db8463d9aa96977" providerId="LiveId" clId="{ECC97D9B-B2E5-4EE1-B3B8-5B62F667F2FE}" dt="2024-05-07T04:33:56.969" v="9" actId="478"/>
          <ac:spMkLst>
            <pc:docMk/>
            <pc:sldMk cId="971396758" sldId="270"/>
            <ac:spMk id="4" creationId="{CD128782-9196-9A61-EE8C-339F95012299}"/>
          </ac:spMkLst>
        </pc:spChg>
        <pc:spChg chg="del">
          <ac:chgData name="Manikanta Reddy A" userId="3db8463d9aa96977" providerId="LiveId" clId="{ECC97D9B-B2E5-4EE1-B3B8-5B62F667F2FE}" dt="2024-05-07T04:34:02.194" v="10" actId="478"/>
          <ac:spMkLst>
            <pc:docMk/>
            <pc:sldMk cId="971396758" sldId="270"/>
            <ac:spMk id="5" creationId="{887D140C-11CB-F5F2-1B40-AB773ECD4FE7}"/>
          </ac:spMkLst>
        </pc:spChg>
        <pc:spChg chg="add mod">
          <ac:chgData name="Manikanta Reddy A" userId="3db8463d9aa96977" providerId="LiveId" clId="{ECC97D9B-B2E5-4EE1-B3B8-5B62F667F2FE}" dt="2024-05-07T04:36:02.586" v="21" actId="2085"/>
          <ac:spMkLst>
            <pc:docMk/>
            <pc:sldMk cId="971396758" sldId="270"/>
            <ac:spMk id="9" creationId="{57695226-9255-1B75-100E-F36841DE5053}"/>
          </ac:spMkLst>
        </pc:spChg>
        <pc:spChg chg="add mod">
          <ac:chgData name="Manikanta Reddy A" userId="3db8463d9aa96977" providerId="LiveId" clId="{ECC97D9B-B2E5-4EE1-B3B8-5B62F667F2FE}" dt="2024-05-07T04:36:28.031" v="22"/>
          <ac:spMkLst>
            <pc:docMk/>
            <pc:sldMk cId="971396758" sldId="270"/>
            <ac:spMk id="10" creationId="{B7E53518-5DC2-3901-A507-C0F64F4E28BE}"/>
          </ac:spMkLst>
        </pc:spChg>
        <pc:spChg chg="add mod">
          <ac:chgData name="Manikanta Reddy A" userId="3db8463d9aa96977" providerId="LiveId" clId="{ECC97D9B-B2E5-4EE1-B3B8-5B62F667F2FE}" dt="2024-05-07T04:36:34.054" v="23"/>
          <ac:spMkLst>
            <pc:docMk/>
            <pc:sldMk cId="971396758" sldId="270"/>
            <ac:spMk id="11" creationId="{B109D2B8-88E9-8E69-5867-9C4CAEBB213E}"/>
          </ac:spMkLst>
        </pc:spChg>
        <pc:picChg chg="add mod">
          <ac:chgData name="Manikanta Reddy A" userId="3db8463d9aa96977" providerId="LiveId" clId="{ECC97D9B-B2E5-4EE1-B3B8-5B62F667F2FE}" dt="2024-05-07T04:33:49.084" v="6"/>
          <ac:picMkLst>
            <pc:docMk/>
            <pc:sldMk cId="971396758" sldId="270"/>
            <ac:picMk id="9218" creationId="{C942214E-0050-87D8-B978-8016159D734E}"/>
          </ac:picMkLst>
        </pc:picChg>
        <pc:picChg chg="add del mod">
          <ac:chgData name="Manikanta Reddy A" userId="3db8463d9aa96977" providerId="LiveId" clId="{ECC97D9B-B2E5-4EE1-B3B8-5B62F667F2FE}" dt="2024-05-07T04:35:29.366" v="17" actId="478"/>
          <ac:picMkLst>
            <pc:docMk/>
            <pc:sldMk cId="971396758" sldId="270"/>
            <ac:picMk id="9220" creationId="{24905568-0DEF-EF0D-1F27-58D821161D93}"/>
          </ac:picMkLst>
        </pc:picChg>
        <pc:picChg chg="add">
          <ac:chgData name="Manikanta Reddy A" userId="3db8463d9aa96977" providerId="LiveId" clId="{ECC97D9B-B2E5-4EE1-B3B8-5B62F667F2FE}" dt="2024-05-07T04:35:31.056" v="18"/>
          <ac:picMkLst>
            <pc:docMk/>
            <pc:sldMk cId="971396758" sldId="270"/>
            <ac:picMk id="9222" creationId="{888E7935-90E9-67C8-B323-11BA47CEE212}"/>
          </ac:picMkLst>
        </pc:picChg>
      </pc:sldChg>
      <pc:sldChg chg="delSp modSp new mod">
        <pc:chgData name="Manikanta Reddy A" userId="3db8463d9aa96977" providerId="LiveId" clId="{ECC97D9B-B2E5-4EE1-B3B8-5B62F667F2FE}" dt="2024-05-11T20:31:28.130" v="164" actId="255"/>
        <pc:sldMkLst>
          <pc:docMk/>
          <pc:sldMk cId="1385737619" sldId="271"/>
        </pc:sldMkLst>
        <pc:spChg chg="mod">
          <ac:chgData name="Manikanta Reddy A" userId="3db8463d9aa96977" providerId="LiveId" clId="{ECC97D9B-B2E5-4EE1-B3B8-5B62F667F2FE}" dt="2024-05-07T23:00:02.023" v="161" actId="1076"/>
          <ac:spMkLst>
            <pc:docMk/>
            <pc:sldMk cId="1385737619" sldId="271"/>
            <ac:spMk id="2" creationId="{5E105F5F-76A5-A99F-97B4-8D1E27060B02}"/>
          </ac:spMkLst>
        </pc:spChg>
        <pc:spChg chg="mod">
          <ac:chgData name="Manikanta Reddy A" userId="3db8463d9aa96977" providerId="LiveId" clId="{ECC97D9B-B2E5-4EE1-B3B8-5B62F667F2FE}" dt="2024-05-11T20:31:28.130" v="164" actId="255"/>
          <ac:spMkLst>
            <pc:docMk/>
            <pc:sldMk cId="1385737619" sldId="271"/>
            <ac:spMk id="3" creationId="{91146CC5-A7E7-6646-B1DC-16C97FAB6852}"/>
          </ac:spMkLst>
        </pc:spChg>
        <pc:spChg chg="del">
          <ac:chgData name="Manikanta Reddy A" userId="3db8463d9aa96977" providerId="LiveId" clId="{ECC97D9B-B2E5-4EE1-B3B8-5B62F667F2FE}" dt="2024-05-07T22:59:44.924" v="157" actId="478"/>
          <ac:spMkLst>
            <pc:docMk/>
            <pc:sldMk cId="1385737619" sldId="271"/>
            <ac:spMk id="6" creationId="{1CFA2324-617B-CA82-3113-355DFE0CA367}"/>
          </ac:spMkLst>
        </pc:spChg>
        <pc:spChg chg="del">
          <ac:chgData name="Manikanta Reddy A" userId="3db8463d9aa96977" providerId="LiveId" clId="{ECC97D9B-B2E5-4EE1-B3B8-5B62F667F2FE}" dt="2024-05-07T22:59:50.135" v="158" actId="478"/>
          <ac:spMkLst>
            <pc:docMk/>
            <pc:sldMk cId="1385737619" sldId="271"/>
            <ac:spMk id="7" creationId="{8EF4659A-BA13-E4FA-AB3C-55D3E7BC260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EAF03AE-1CC2-475F-B909-50970E9699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63C45E-73BA-4C86-A24F-A5006B4E7B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37A4CE-17BB-4BB2-AC7B-97495293E2AC}" type="datetimeFigureOut">
              <a:rPr lang="en-US" smtClean="0"/>
              <a:t>5/11/2024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1DB874-DF6A-4AFA-8055-4AD7EE4CE3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77078F-04CB-4625-B536-5BCAA2EC6C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EF92D-82DD-4142-BCE8-036B91487D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70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86C8F5-2FDA-4718-81AA-24F4816BBD56}" type="datetimeFigureOut">
              <a:rPr lang="en-US" smtClean="0"/>
              <a:t>5/11/2024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EC616-C518-4358-9496-6C33B2F5FA5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21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EC616-C518-4358-9496-6C33B2F5FA5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9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44ACCFF-64A9-40AA-93F9-86E3CE016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1769" y="2683895"/>
            <a:ext cx="5278514" cy="2862225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5000" cap="all" spc="2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D785D0F-160C-4A31-93B3-F251B073075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5636" y="5568698"/>
            <a:ext cx="5278514" cy="618142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1CCC134-2698-41E9-A225-76300EF59E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43875" y="947737"/>
            <a:ext cx="4048124" cy="49625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2127806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Launch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8101351-79F8-4AD7-A22B-E7AFB1C69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9A49BC-8099-40DE-8210-5A1CBAA42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7872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B7BBE6-4278-4E33-9044-72A2E0C0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8564" y="1585733"/>
            <a:ext cx="2065188" cy="3995918"/>
          </a:xfrm>
          <a:prstGeom prst="rect">
            <a:avLst/>
          </a:prstGeom>
          <a:solidFill>
            <a:srgbClr val="3E70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0E549E-0E7C-4599-B51C-97AA7E52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32832" y="1585733"/>
            <a:ext cx="2065188" cy="3995918"/>
          </a:xfrm>
          <a:prstGeom prst="rect">
            <a:avLst/>
          </a:prstGeom>
          <a:solidFill>
            <a:srgbClr val="93A5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7C507F-AD4D-47B6-88C3-C1D0154FB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63405" y="1585733"/>
            <a:ext cx="2065188" cy="3995918"/>
          </a:xfrm>
          <a:prstGeom prst="rect">
            <a:avLst/>
          </a:prstGeom>
          <a:solidFill>
            <a:srgbClr val="6272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A0266B1-BBD1-44C0-8D4C-4E651D320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93980" y="1585733"/>
            <a:ext cx="2065188" cy="3995918"/>
          </a:xfrm>
          <a:prstGeom prst="rect">
            <a:avLst/>
          </a:prstGeom>
          <a:solidFill>
            <a:srgbClr val="BDA0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1BB1CE-E3FA-4E7F-A54B-3FB675098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1052" y="1585733"/>
            <a:ext cx="2065188" cy="3995918"/>
          </a:xfrm>
          <a:prstGeom prst="rect">
            <a:avLst/>
          </a:prstGeom>
          <a:solidFill>
            <a:srgbClr val="6851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5D11F63-A3DB-4EB1-9148-6E8C6678D1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7843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normalizeH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96E63495-7407-4360-95F6-82D0C68813B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7843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3A879552-0B9C-48EC-8D07-A24DB252D6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952111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8337BD60-5C54-4FEC-A9D6-5C29EB9479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2111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25F7073D-87C3-473A-9A04-748C3F68265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82684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5CB2BF3B-6E9D-4A28-A938-C9CC9E49648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2684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4E179CD-2F9C-44FA-813E-253ACC4A978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13259" y="2443870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34D58360-D7DD-4F33-A29E-5F4835C2DC5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13259" y="3276772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AA5A81E7-83B9-4A30-9A57-98FFF271606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30331" y="2434147"/>
            <a:ext cx="1826631" cy="7762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C45C6D3E-88B9-42D5-9A94-6D2B9CA3CDD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30331" y="3267049"/>
            <a:ext cx="1826631" cy="152768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43D60E-3024-42AA-9CF9-A44192AE7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2FBC6-68D1-4570-A549-C4A925FB8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E1DC1F-6117-4AB4-9BF1-878D4F820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537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8B9A4D3-8D91-4865-B422-5F60885A7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592874" y="3684898"/>
            <a:ext cx="9006253" cy="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ECDAF5-DEB9-4A0C-9165-6ED23184A3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8928"/>
            <a:ext cx="10515600" cy="56543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FEA1AD-EC70-422F-BADD-FCA14BF9D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28750" y="3520775"/>
            <a:ext cx="328246" cy="32824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84996E-63EA-4C88-816A-3AE158BB5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80314" y="3520775"/>
            <a:ext cx="328246" cy="3282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A09893-F9A1-4FA2-A462-C1C443EC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31878" y="3520775"/>
            <a:ext cx="328246" cy="32824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FBC17-744B-4367-90B4-20C9CDBD1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183442" y="3520775"/>
            <a:ext cx="328246" cy="3282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9FD6CCE-53EA-424C-A29B-35A77F7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35004" y="3520775"/>
            <a:ext cx="328246" cy="32824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1ADC218-9303-4431-8BD2-4D5F9C19A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92873" y="2964383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724929-97F8-4988-BD69-D86CAA695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1" y="2964383"/>
            <a:ext cx="0" cy="41571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0FEF08-1FB7-46B4-AB6B-D672A96A7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599127" y="2964383"/>
            <a:ext cx="0" cy="415716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8BA510CE-108D-434A-9BE7-BE671217523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5172" y="1627860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tx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00414708-82D0-44BF-8CBD-2D165A38561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65172" y="2135346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272F07D4-1C66-4FA2-8361-FC6267F1771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0216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5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432C0CF3-19F3-4C10-9EEC-BA5E5F3FD2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70216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4A3A0AFC-7EB9-4059-8C59-C42379BA92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73340" y="1637385"/>
            <a:ext cx="2251564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6">
                    <a:lumMod val="50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417F27A8-21AF-48E6-8A67-65C9920A30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73340" y="2144871"/>
            <a:ext cx="2251564" cy="812407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26C8D2A-15B8-4AB1-83F7-74DB0A35CC7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16736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2"/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07311D06-DEA1-4811-AC58-E3B935DC5A8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16736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5" name="Text Placeholder 22">
            <a:extLst>
              <a:ext uri="{FF2B5EF4-FFF2-40B4-BE49-F238E27FC236}">
                <a16:creationId xmlns:a16="http://schemas.microsoft.com/office/drawing/2014/main" id="{23AC1CF6-E394-4A35-A634-F187E005A4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21784" y="4400252"/>
            <a:ext cx="2251562" cy="498496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 cap="all" baseline="0">
                <a:solidFill>
                  <a:schemeClr val="accent4">
                    <a:lumMod val="75000"/>
                  </a:schemeClr>
                </a:solidFill>
                <a:latin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9F72BEB0-9B11-4205-B9FC-10E5201C813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221784" y="4917263"/>
            <a:ext cx="2251562" cy="7955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spc="50" baseline="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574CD7-C8A6-4F56-81B4-F72FB22E0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84471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0FC7994-2504-4FF9-81F5-24405FEF0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47565" y="3977431"/>
            <a:ext cx="0" cy="41571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4F63B8-F105-4AC4-889E-C12790C8E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3AAE30-8A46-485A-BD2B-6ADB1856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59F9D-CDA1-4B51-B521-C243219B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37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48F598-64F2-429E-B3E0-FC31DC90A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9956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B9DAAC-E781-43E6-913C-893B8D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1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1C78864A-44CD-4C12-B023-C16330014BE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7759" y="2063838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6D9CE0F4-78C6-4BD6-9C58-FDFC16FF09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7551" y="2486203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B499BD94-B24B-4B23-9B87-81DF413EA4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51708" y="206383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6BC5A941-8EB4-4D4B-9671-6B8FA6447A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52188" y="2486202"/>
            <a:ext cx="4626293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E3392-5868-4F6C-BFCC-ECCB66A3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75EE-261C-47D3-A9E5-7401C706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27BB3A-38A2-4A8E-88C2-55FAE758D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179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3E9C-104B-4460-A48D-0C2C5329B8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640431"/>
            <a:ext cx="10515600" cy="726137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6DDC2F-7D33-44CF-9D9F-B342720BB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530240"/>
            <a:ext cx="12192000" cy="889369"/>
          </a:xfrm>
          <a:prstGeom prst="rect">
            <a:avLst/>
          </a:prstGeom>
          <a:solidFill>
            <a:schemeClr val="accent6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9A8189FC-92D4-447F-BE75-86F13BA33B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314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4FDAEC9F-05AF-4D5D-AD2C-537FF767ED6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293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2492CECA-D20C-47AF-A75A-44DFDE74D8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29790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EEF915A4-555A-4718-876D-625A85FAB0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29582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458D237-AB82-4392-B182-AAF3694FDB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75874" y="2063838"/>
            <a:ext cx="3515704" cy="4223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 spc="2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AAA9CCE2-427A-46C0-A79B-0D01E8888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75666" y="2523933"/>
            <a:ext cx="351534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spc="50" baseline="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30FE-146C-418D-B68F-9EBB829D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CBBE8-05C6-4946-80F5-DE319A6F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2839E0-080F-4A5D-99FB-FD1917E7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8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65D0-3E91-45C0-BC6C-CC7BFE58B0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4800" y="3429000"/>
            <a:ext cx="3097320" cy="978408"/>
          </a:xfrm>
          <a:prstGeom prst="rect">
            <a:avLst/>
          </a:prstGeom>
        </p:spPr>
        <p:txBody>
          <a:bodyPr anchor="ctr"/>
          <a:lstStyle>
            <a:lvl1pPr algn="l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9651A5D-2C86-4900-A248-8559E39BD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0510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5F84479-AB5A-4587-BAAF-A05E52224B4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35700" y="285466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3D8D3253-3A08-4F2F-B6B3-607BBC6B33D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5788241"/>
            <a:ext cx="12192000" cy="106976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B75CEA-DDFB-4C62-B83F-6A0B86FA7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425E30-50C5-42DD-911D-36C0E732E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88C855-986C-4539-81CE-5421C8EB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93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F63EB3-EB79-4150-A7A5-F67566272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237" y="1096375"/>
            <a:ext cx="4045527" cy="159079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9D0B50-E879-41B9-9B1B-EBB40605D1B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951274"/>
            <a:ext cx="2743201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B4D3EE7-1F3B-4AAB-A04D-3162C35A1A9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07354" y="2910720"/>
            <a:ext cx="4011410" cy="206126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b="0" i="0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A57A12F-74B8-4CBC-816C-F2AC890D1B9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48800" y="951274"/>
            <a:ext cx="2743200" cy="474756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19A048-F803-428B-9A66-6DE56F4D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42CDA7-93A6-45DB-9062-E70E51ACB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F08F63-561A-455E-8ED8-20CCE58E7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93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4C813-EE84-4C00-BDF7-2FD444FA42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1580" y="942423"/>
            <a:ext cx="4694420" cy="1124392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1FB44AB-9520-4C96-A83D-2FABD15CBE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10587" y="2329867"/>
            <a:ext cx="4058872" cy="3156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200000"/>
              </a:lnSpc>
              <a:spcBef>
                <a:spcPts val="0"/>
              </a:spcBef>
              <a:buFont typeface="Segoe UI Light" panose="020B0502040204020203" pitchFamily="34" charset="0"/>
              <a:buNone/>
              <a:defRPr sz="2000" cap="none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B1A04-4BA1-4FCF-B19E-6A052911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D33EA-800C-403C-867B-B4178A7C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0285C91D-2914-4BB9-A857-7DFA168C76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83361" y="0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896BB5-7888-43CA-A76C-BF7DE06DF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83361" y="3599895"/>
            <a:ext cx="3598052" cy="325810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8D158-80CE-4259-AE40-6EC8A072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0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EC8E4-E66E-43DD-B7F9-77510035AC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97600" y="2921000"/>
            <a:ext cx="4749800" cy="527050"/>
          </a:xfrm>
          <a:prstGeom prst="rect">
            <a:avLst/>
          </a:prstGeom>
        </p:spPr>
        <p:txBody>
          <a:bodyPr anchor="b"/>
          <a:lstStyle>
            <a:lvl1pPr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3DA549A2-F99E-46CF-BFF2-0F2D5834E1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492125"/>
            <a:ext cx="4114800" cy="537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E76B184-0041-41D4-948C-64DE4AB097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97600" y="3429000"/>
            <a:ext cx="4749800" cy="212997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50" baseline="0"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B09CA-52A5-4AB5-AF1F-8A2194181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5B9A3-008F-4631-AAAD-66E8363F3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547ADF-979E-4B05-BD10-4C2F27964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361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38C8EB8A-A968-4E47-AE69-9A01E7717EB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98402" y="598401"/>
            <a:ext cx="9645056" cy="56611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A198BF-0DCC-40E9-B9E5-892F3CCF54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69978" y="3443968"/>
            <a:ext cx="6022021" cy="882499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tIns="457200" anchor="ctr" anchorCtr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AD04F8B-0B18-4B5F-B3A8-8EEDC439F5F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9979" y="4326467"/>
            <a:ext cx="6022021" cy="830414"/>
          </a:xfrm>
          <a:prstGeom prst="rect">
            <a:avLst/>
          </a:prstGeom>
          <a:solidFill>
            <a:schemeClr val="accent4">
              <a:alpha val="80000"/>
            </a:schemeClr>
          </a:solidFill>
        </p:spPr>
        <p:txBody>
          <a:bodyPr lIns="1371600" bIns="365760" anchor="ctr"/>
          <a:lstStyle>
            <a:lvl1pPr marL="0" indent="0" algn="l">
              <a:buNone/>
              <a:defRPr sz="2000" i="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93073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E33C-7BB8-4644-AC43-EAFCF071A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9663" y="498928"/>
            <a:ext cx="9972675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A6D30-3C9B-4105-8529-1FC3C4799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6CE03B-D3BE-49C6-B2A4-0E17803F1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B961D-2B84-4E52-A71A-1C55CFFD8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27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A794-F088-4753-95A0-021064EE61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4166"/>
            <a:ext cx="10515600" cy="567873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C3E83D-2F76-4F03-9EF6-81DED406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D99F77-FE1A-4CD5-8B1C-50D8981A1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4CA1C4-7C3D-4FAE-B5FC-D235F6D9E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488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E96375-73CE-4ED7-90B6-293AB27ED0A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pc="400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E8AED7C-EFC3-4427-AD37-E7AA4AF0C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181910"/>
            <a:ext cx="12192000" cy="3352227"/>
          </a:xfrm>
          <a:custGeom>
            <a:avLst/>
            <a:gdLst>
              <a:gd name="connsiteX0" fmla="*/ 11721830 w 12192000"/>
              <a:gd name="connsiteY0" fmla="*/ 0 h 3352227"/>
              <a:gd name="connsiteX1" fmla="*/ 12192000 w 12192000"/>
              <a:gd name="connsiteY1" fmla="*/ 0 h 3352227"/>
              <a:gd name="connsiteX2" fmla="*/ 12192000 w 12192000"/>
              <a:gd name="connsiteY2" fmla="*/ 3352227 h 3352227"/>
              <a:gd name="connsiteX3" fmla="*/ 11721830 w 12192000"/>
              <a:gd name="connsiteY3" fmla="*/ 3352227 h 3352227"/>
              <a:gd name="connsiteX4" fmla="*/ 0 w 12192000"/>
              <a:gd name="connsiteY4" fmla="*/ 0 h 3352227"/>
              <a:gd name="connsiteX5" fmla="*/ 5525311 w 12192000"/>
              <a:gd name="connsiteY5" fmla="*/ 0 h 3352227"/>
              <a:gd name="connsiteX6" fmla="*/ 5525311 w 12192000"/>
              <a:gd name="connsiteY6" fmla="*/ 3352227 h 3352227"/>
              <a:gd name="connsiteX7" fmla="*/ 0 w 12192000"/>
              <a:gd name="connsiteY7" fmla="*/ 3352227 h 335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352227">
                <a:moveTo>
                  <a:pt x="11721830" y="0"/>
                </a:moveTo>
                <a:lnTo>
                  <a:pt x="12192000" y="0"/>
                </a:lnTo>
                <a:lnTo>
                  <a:pt x="12192000" y="3352227"/>
                </a:lnTo>
                <a:lnTo>
                  <a:pt x="11721830" y="3352227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3352227"/>
                </a:lnTo>
                <a:lnTo>
                  <a:pt x="0" y="3352227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rIns="7315200" anchor="b"/>
          <a:lstStyle>
            <a:lvl1pPr>
              <a:defRPr lang="en-US" sz="3200" cap="all" spc="200" baseline="0" dirty="0"/>
            </a:lvl1pPr>
          </a:lstStyle>
          <a:p>
            <a:pPr marL="0" lvl="0"/>
            <a:r>
              <a:rPr lang="en-US" dirty="0"/>
              <a:t>Click to add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2FF0B66-A4D6-423A-AC8B-48E8CD7DF8B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534137"/>
            <a:ext cx="12192000" cy="1141953"/>
          </a:xfrm>
          <a:custGeom>
            <a:avLst/>
            <a:gdLst>
              <a:gd name="connsiteX0" fmla="*/ 11721830 w 12192000"/>
              <a:gd name="connsiteY0" fmla="*/ 1 h 1141953"/>
              <a:gd name="connsiteX1" fmla="*/ 12192000 w 12192000"/>
              <a:gd name="connsiteY1" fmla="*/ 1 h 1141953"/>
              <a:gd name="connsiteX2" fmla="*/ 12192000 w 12192000"/>
              <a:gd name="connsiteY2" fmla="*/ 1141953 h 1141953"/>
              <a:gd name="connsiteX3" fmla="*/ 11721830 w 12192000"/>
              <a:gd name="connsiteY3" fmla="*/ 1141953 h 1141953"/>
              <a:gd name="connsiteX4" fmla="*/ 0 w 12192000"/>
              <a:gd name="connsiteY4" fmla="*/ 0 h 1141953"/>
              <a:gd name="connsiteX5" fmla="*/ 5525311 w 12192000"/>
              <a:gd name="connsiteY5" fmla="*/ 0 h 1141953"/>
              <a:gd name="connsiteX6" fmla="*/ 5525311 w 12192000"/>
              <a:gd name="connsiteY6" fmla="*/ 1141952 h 1141953"/>
              <a:gd name="connsiteX7" fmla="*/ 0 w 12192000"/>
              <a:gd name="connsiteY7" fmla="*/ 1141952 h 1141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141953">
                <a:moveTo>
                  <a:pt x="11721830" y="1"/>
                </a:moveTo>
                <a:lnTo>
                  <a:pt x="12192000" y="1"/>
                </a:lnTo>
                <a:lnTo>
                  <a:pt x="12192000" y="1141953"/>
                </a:lnTo>
                <a:lnTo>
                  <a:pt x="11721830" y="1141953"/>
                </a:lnTo>
                <a:close/>
                <a:moveTo>
                  <a:pt x="0" y="0"/>
                </a:moveTo>
                <a:lnTo>
                  <a:pt x="5525311" y="0"/>
                </a:lnTo>
                <a:lnTo>
                  <a:pt x="5525311" y="1141952"/>
                </a:lnTo>
                <a:lnTo>
                  <a:pt x="0" y="1141952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  <a:alpha val="85000"/>
            </a:schemeClr>
          </a:solidFill>
        </p:spPr>
        <p:txBody>
          <a:bodyPr lIns="960120" tIns="137160" rIns="6400800" anchor="t"/>
          <a:lstStyle>
            <a:lvl1pPr marL="0" indent="0">
              <a:buNone/>
              <a:defRPr lang="en-US" sz="2000" b="0" i="0" spc="200" baseline="0" dirty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en-US" dirty="0"/>
              <a:t>Click to add name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52883E-0EA3-4DCA-BB78-AD84BBE53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860F9-7B15-486D-B68B-1D5E02F61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B89DE-8ADC-4391-8EAF-C713EA699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6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3D2BF-453A-45BE-9E29-EC3F8D9F55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9846" y="1487527"/>
            <a:ext cx="2581554" cy="1325563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1" name="Picture Placeholder 9">
            <a:extLst>
              <a:ext uri="{FF2B5EF4-FFF2-40B4-BE49-F238E27FC236}">
                <a16:creationId xmlns:a16="http://schemas.microsoft.com/office/drawing/2014/main" id="{C47B8159-559E-42C4-AA5B-7642DE42745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793630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9E9FA76D-767D-4F48-9238-F384F4D416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3628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40F2B787-B1D2-493C-ABA2-D6E69C4800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93628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4" name="Picture Placeholder 9">
            <a:extLst>
              <a:ext uri="{FF2B5EF4-FFF2-40B4-BE49-F238E27FC236}">
                <a16:creationId xmlns:a16="http://schemas.microsoft.com/office/drawing/2014/main" id="{7FCC4980-412C-49F7-BF30-8693DD9EAC0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31774" y="677419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B9BD60DD-95CB-47D1-9C2F-5ACD388206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31772" y="2299842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19FF93B2-766D-4558-94BE-49F215C0FF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1772" y="2774990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7" name="Picture Placeholder 9">
            <a:extLst>
              <a:ext uri="{FF2B5EF4-FFF2-40B4-BE49-F238E27FC236}">
                <a16:creationId xmlns:a16="http://schemas.microsoft.com/office/drawing/2014/main" id="{F16F9FCC-4EE2-4D18-8257-694E9C80F54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4793630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8" name="Text Placeholder 17">
            <a:extLst>
              <a:ext uri="{FF2B5EF4-FFF2-40B4-BE49-F238E27FC236}">
                <a16:creationId xmlns:a16="http://schemas.microsoft.com/office/drawing/2014/main" id="{F434B9BC-2EC7-4433-BAA8-039EB5BED5C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93628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9" name="Text Placeholder 17">
            <a:extLst>
              <a:ext uri="{FF2B5EF4-FFF2-40B4-BE49-F238E27FC236}">
                <a16:creationId xmlns:a16="http://schemas.microsoft.com/office/drawing/2014/main" id="{6F08FB05-53FB-4C19-A35C-592C4DFDFF4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93628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9589D7D2-07DF-415C-A139-E911869A1BC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7431774" y="3250138"/>
            <a:ext cx="2357652" cy="1622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1" name="Text Placeholder 17">
            <a:extLst>
              <a:ext uri="{FF2B5EF4-FFF2-40B4-BE49-F238E27FC236}">
                <a16:creationId xmlns:a16="http://schemas.microsoft.com/office/drawing/2014/main" id="{E622F2E3-2C07-4ABC-A803-40361BBB738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431772" y="4872561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B505FD93-2404-46B6-9EE0-9CABFC5233E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31772" y="5347709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i="0" cap="none" spc="200" baseline="0"/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753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886F38-E337-4504-BF25-D65176023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274260"/>
            <a:ext cx="12192000" cy="2583739"/>
          </a:xfrm>
          <a:prstGeom prst="rect">
            <a:avLst/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0116A5-69B8-43BF-B141-AC2A4B6CEB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217" y="1207697"/>
            <a:ext cx="2970156" cy="1622912"/>
          </a:xfrm>
          <a:prstGeom prst="rect">
            <a:avLst/>
          </a:prstGeom>
        </p:spPr>
        <p:txBody>
          <a:bodyPr anchor="b"/>
          <a:lstStyle>
            <a:lvl1pPr algn="ctr">
              <a:defRPr sz="3200" cap="all" spc="2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D283EBF-8FBA-4A7A-9DCE-23E0BF7F6AA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780553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8D76D02-A6E3-446F-B85B-CAD9ED06415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451733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7">
            <a:extLst>
              <a:ext uri="{FF2B5EF4-FFF2-40B4-BE49-F238E27FC236}">
                <a16:creationId xmlns:a16="http://schemas.microsoft.com/office/drawing/2014/main" id="{90954B1A-CAD7-4645-A1B3-1A5EFD54C97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51733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Picture Placeholder 9">
            <a:extLst>
              <a:ext uri="{FF2B5EF4-FFF2-40B4-BE49-F238E27FC236}">
                <a16:creationId xmlns:a16="http://schemas.microsoft.com/office/drawing/2014/main" id="{D517EAC0-89E0-4247-B048-92F65C868A7E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891925" y="1153717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F5710E0-5399-4C8A-9D92-390195CB6F2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63105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19883F1-27DD-46A1-AD71-3AE142560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63105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Picture Placeholder 9">
            <a:extLst>
              <a:ext uri="{FF2B5EF4-FFF2-40B4-BE49-F238E27FC236}">
                <a16:creationId xmlns:a16="http://schemas.microsoft.com/office/drawing/2014/main" id="{7847BEB8-AC95-445E-AFB4-34B7658BB992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800329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82B5CAB5-1932-4DC0-BBBD-8ABA7C5D5DE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67447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E248F87C-2911-41CB-A4BD-6ECD4E13B8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67447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Picture Placeholder 9">
            <a:extLst>
              <a:ext uri="{FF2B5EF4-FFF2-40B4-BE49-F238E27FC236}">
                <a16:creationId xmlns:a16="http://schemas.microsoft.com/office/drawing/2014/main" id="{7B6B3681-1E21-44DA-AADA-F5E638A87423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10114667" y="1153717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2D88AD4B-15C6-42C2-B9A5-BD645DA67D7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785846" y="2299842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D79E337C-DD94-4BC6-9F28-69AC04CD2B3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785846" y="2774991"/>
            <a:ext cx="2069690" cy="67212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Picture Placeholder 9">
            <a:extLst>
              <a:ext uri="{FF2B5EF4-FFF2-40B4-BE49-F238E27FC236}">
                <a16:creationId xmlns:a16="http://schemas.microsoft.com/office/drawing/2014/main" id="{B50A84FF-F66B-4AB8-837C-E3025F19E9C0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3780553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540D9937-87C5-40B3-86E6-F1CBFCA40C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451733" y="476739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C81570DE-3568-4F16-9DF8-269B29DDE60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451733" y="5242840"/>
            <a:ext cx="2069691" cy="69719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1" name="Picture Placeholder 9">
            <a:extLst>
              <a:ext uri="{FF2B5EF4-FFF2-40B4-BE49-F238E27FC236}">
                <a16:creationId xmlns:a16="http://schemas.microsoft.com/office/drawing/2014/main" id="{41C26642-ECFF-4F11-B242-BBBA5D672DA0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5891925" y="361493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5E4E35F3-EC7A-489D-985F-0CA9F0402B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63105" y="4768651"/>
            <a:ext cx="2069691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55AFBE6C-8E28-48EC-8798-5E463B8E47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63105" y="5243800"/>
            <a:ext cx="2069691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Picture Placeholder 9">
            <a:extLst>
              <a:ext uri="{FF2B5EF4-FFF2-40B4-BE49-F238E27FC236}">
                <a16:creationId xmlns:a16="http://schemas.microsoft.com/office/drawing/2014/main" id="{BCC40003-8966-4A03-9C79-EB95966FFE0C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00329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023FE51B-CC62-42E7-BCF7-123DB0B9244A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7447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3CA6C07A-2E37-4897-AF99-5152B241E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7447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026B0125-C5D1-4397-BA37-9D1FCB7DA71E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10114667" y="361493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A57BE95A-45E1-4F78-9162-0D9005657D7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785846" y="4768651"/>
            <a:ext cx="2069690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400" cap="all" spc="200" baseline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EF2F2B86-E2A2-406A-9EED-2FBD6601798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9785846" y="5243800"/>
            <a:ext cx="2069690" cy="69536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100" b="0" i="0" cap="none" spc="200" baseline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91FF20-37AD-4448-896C-C37172D16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AF771-F500-4564-96BB-2AC1F13F9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4F218-0E34-408C-AB25-76184E9A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B4E19-B10C-43FA-AB4B-5D0396BD6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C552B-0CAD-4920-B258-233A9F86DF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83FFB-15A3-4B11-A130-4565577A3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729D4-A164-47A3-830D-E792BCE699E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0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2" r:id="rId7"/>
    <p:sldLayoutId id="2147483663" r:id="rId8"/>
    <p:sldLayoutId id="2147483656" r:id="rId9"/>
    <p:sldLayoutId id="2147483657" r:id="rId10"/>
    <p:sldLayoutId id="2147483664" r:id="rId11"/>
    <p:sldLayoutId id="2147483658" r:id="rId12"/>
    <p:sldLayoutId id="2147483659" r:id="rId13"/>
    <p:sldLayoutId id="2147483660" r:id="rId14"/>
    <p:sldLayoutId id="214748366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D64C50-A740-468A-8AB6-F949358D8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793" y="1527048"/>
            <a:ext cx="6190487" cy="286222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itka Banner" pitchFamily="2" charset="0"/>
              </a:rPr>
              <a:t>Library Management System </a:t>
            </a:r>
            <a:r>
              <a:rPr lang="en-US" sz="22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badi Extra Light" panose="020F0502020204030204" pitchFamily="34" charset="0"/>
              </a:rPr>
              <a:t>Project with Tkinter and SQLite</a:t>
            </a:r>
            <a:endParaRPr lang="en-US" sz="2200" b="1" dirty="0">
              <a:latin typeface="Abadi Extra Light" panose="020F050202020403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F94A06-38B8-4C8F-ABF0-FB763704D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2793" y="5021881"/>
            <a:ext cx="5278514" cy="618142"/>
          </a:xfrm>
        </p:spPr>
        <p:txBody>
          <a:bodyPr/>
          <a:lstStyle/>
          <a:p>
            <a:r>
              <a:rPr lang="en-US" sz="1600" dirty="0"/>
              <a:t>MANIKANTAREDDY ANNEM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06CDEB7-77E8-4351-9B76-07896E731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96075" y="0"/>
            <a:ext cx="2895600" cy="68580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Placeholder 20" descr="A group of people sitting at tables in a library&#10;&#10;Description automatically generated">
            <a:extLst>
              <a:ext uri="{FF2B5EF4-FFF2-40B4-BE49-F238E27FC236}">
                <a16:creationId xmlns:a16="http://schemas.microsoft.com/office/drawing/2014/main" id="{F313CDBD-5757-2319-8A29-2952A8156BE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2860" r="22860"/>
          <a:stretch>
            <a:fillRect/>
          </a:stretch>
        </p:blipFill>
        <p:spPr>
          <a:xfrm>
            <a:off x="7914227" y="947737"/>
            <a:ext cx="4048124" cy="4962525"/>
          </a:xfr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66DD2B4-D79C-9B19-4E0B-AD40DE6A9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325113" y="900533"/>
            <a:ext cx="1540260" cy="6190486"/>
          </a:xfrm>
          <a:prstGeom prst="rect">
            <a:avLst/>
          </a:prstGeom>
          <a:solidFill>
            <a:schemeClr val="accent1">
              <a:lumMod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569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40D3CB1-60FB-44E7-A807-4460AFADD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45" y="554715"/>
            <a:ext cx="3739628" cy="726137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F6EAAA-7889-4E5F-90FD-F5C5492D37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42373" y="1991719"/>
            <a:ext cx="3515704" cy="422365"/>
          </a:xfrm>
        </p:spPr>
        <p:txBody>
          <a:bodyPr>
            <a:normAutofit/>
          </a:bodyPr>
          <a:lstStyle/>
          <a:p>
            <a:r>
              <a:rPr lang="en-US" dirty="0"/>
              <a:t>Tkinter Usage: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C553A94B-692D-4746-9FFA-FAD2FF8238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942373" y="2414084"/>
            <a:ext cx="4014110" cy="3246668"/>
          </a:xfrm>
        </p:spPr>
        <p:txBody>
          <a:bodyPr/>
          <a:lstStyle/>
          <a:p>
            <a:r>
              <a:rPr lang="en-US" dirty="0"/>
              <a:t>Tkinter is utilized to develop the graphical interface of the library management system application.</a:t>
            </a:r>
          </a:p>
          <a:p>
            <a:r>
              <a:rPr lang="en-US" dirty="0"/>
              <a:t>Various Tkinter widgets such as labels, buttons, entry fields, and frames are employed to create an interactive user interface.</a:t>
            </a:r>
          </a:p>
          <a:p>
            <a:r>
              <a:rPr lang="en-US" dirty="0"/>
              <a:t>Using grid and pack managers, widgets are organized and placed in the application window.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766ABB5-79A8-4DFF-B3E4-6E4F29D794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14323" y="2019373"/>
            <a:ext cx="3515704" cy="422365"/>
          </a:xfrm>
        </p:spPr>
        <p:txBody>
          <a:bodyPr/>
          <a:lstStyle/>
          <a:p>
            <a:r>
              <a:rPr lang="en-US" dirty="0"/>
              <a:t>SQLite Integration: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94333FF0-B429-4B2E-9910-AAF06DC5C72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76711" y="2489363"/>
            <a:ext cx="3810978" cy="2761573"/>
          </a:xfrm>
        </p:spPr>
        <p:txBody>
          <a:bodyPr/>
          <a:lstStyle/>
          <a:p>
            <a:r>
              <a:rPr lang="en-US" dirty="0"/>
              <a:t>The application integrates SQLite for database operations, facilitating data storage and retrieval.</a:t>
            </a:r>
          </a:p>
          <a:p>
            <a:r>
              <a:rPr lang="en-US" dirty="0"/>
              <a:t>It establishes a connection to the SQLite database file using the sqlite3 library in Python.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2AE5A9-C9EE-4D23-9586-528203CA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00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Library Management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15162-EA7B-4AF6-9C08-B145E8FA8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08BB285-D466-78BC-FB61-023F09F3CE13}"/>
              </a:ext>
            </a:extLst>
          </p:cNvPr>
          <p:cNvSpPr txBox="1">
            <a:spLocks/>
          </p:cNvSpPr>
          <p:nvPr/>
        </p:nvSpPr>
        <p:spPr>
          <a:xfrm>
            <a:off x="272929" y="1992713"/>
            <a:ext cx="2441696" cy="42236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Language:</a:t>
            </a:r>
          </a:p>
          <a:p>
            <a:endParaRPr lang="en-US" dirty="0"/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79308BC0-86AA-51F5-8F0A-07FFAAAEEECC}"/>
              </a:ext>
            </a:extLst>
          </p:cNvPr>
          <p:cNvSpPr txBox="1">
            <a:spLocks/>
          </p:cNvSpPr>
          <p:nvPr/>
        </p:nvSpPr>
        <p:spPr>
          <a:xfrm>
            <a:off x="202745" y="2489363"/>
            <a:ext cx="3378655" cy="29779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serves as the primary programming language for developing the application.</a:t>
            </a:r>
          </a:p>
          <a:p>
            <a:r>
              <a:rPr lang="en-US" dirty="0"/>
              <a:t>Its simplicity, readability, and versatility make it well-suited for a wide range of tasks, including GUI development and database management.</a:t>
            </a:r>
          </a:p>
        </p:txBody>
      </p:sp>
    </p:spTree>
    <p:extLst>
      <p:ext uri="{BB962C8B-B14F-4D97-AF65-F5344CB8AC3E}">
        <p14:creationId xmlns:p14="http://schemas.microsoft.com/office/powerpoint/2010/main" val="3884075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>
            <a:extLst>
              <a:ext uri="{FF2B5EF4-FFF2-40B4-BE49-F238E27FC236}">
                <a16:creationId xmlns:a16="http://schemas.microsoft.com/office/drawing/2014/main" id="{DD48C8EC-56C5-4A2A-BB21-811BC510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" y="2111375"/>
            <a:ext cx="4576870" cy="1788033"/>
          </a:xfrm>
        </p:spPr>
        <p:txBody>
          <a:bodyPr/>
          <a:lstStyle/>
          <a:p>
            <a:r>
              <a:rPr lang="en-US" dirty="0"/>
              <a:t>Future Enhancements</a:t>
            </a:r>
          </a:p>
        </p:txBody>
      </p:sp>
      <p:pic>
        <p:nvPicPr>
          <p:cNvPr id="17" name="Picture Placeholder 16" descr="A picture containing plant, grass, outdoor, sea, beach">
            <a:extLst>
              <a:ext uri="{FF2B5EF4-FFF2-40B4-BE49-F238E27FC236}">
                <a16:creationId xmlns:a16="http://schemas.microsoft.com/office/drawing/2014/main" id="{C22AFC99-B8B0-4D49-8242-D5D9E488CA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205105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E72FF0-3C0E-499A-8DA6-324675513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76750" y="2247900"/>
            <a:ext cx="6508750" cy="273673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Examine more sophisticated search options, such as user reviews and publication year filters.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Analyze how well an application performs with more users and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Utilize analytics tools and surveys to collect user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Apply individualized suggestions based on borrowing history and user preferences.</a:t>
            </a:r>
          </a:p>
        </p:txBody>
      </p:sp>
      <p:pic>
        <p:nvPicPr>
          <p:cNvPr id="21" name="Picture Placeholder 20" descr="Close up of grass">
            <a:extLst>
              <a:ext uri="{FF2B5EF4-FFF2-40B4-BE49-F238E27FC236}">
                <a16:creationId xmlns:a16="http://schemas.microsoft.com/office/drawing/2014/main" id="{B6A72E84-A1D7-4314-81A0-543131AE3C0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788025"/>
            <a:ext cx="12192000" cy="106997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CDDBD-4C85-4716-86C0-5D527FE8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Library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96E66-3A4B-4617-8D7C-D91AD3541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0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281C66E-8D35-CF69-5FAA-319F4DA6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B059780-2059-DF00-BD7F-71CB09AB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3C9BD3-1339-B898-993B-8135FF3DB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888E7935-90E9-67C8-B323-11BA47CEE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695226-9255-1B75-100E-F36841DE5053}"/>
              </a:ext>
            </a:extLst>
          </p:cNvPr>
          <p:cNvSpPr/>
          <p:nvPr/>
        </p:nvSpPr>
        <p:spPr>
          <a:xfrm>
            <a:off x="6189044" y="3570973"/>
            <a:ext cx="5832910" cy="952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B7E53518-5DC2-3901-A507-C0F64F4E28BE}"/>
              </a:ext>
            </a:extLst>
          </p:cNvPr>
          <p:cNvSpPr txBox="1">
            <a:spLocks/>
          </p:cNvSpPr>
          <p:nvPr/>
        </p:nvSpPr>
        <p:spPr>
          <a:xfrm>
            <a:off x="4191000" y="65087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 cap="all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Library Management System</a:t>
            </a:r>
            <a:endParaRPr lang="en-US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109D2B8-88E9-8E69-5867-9C4CAEBB213E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kern="1200" cap="all" spc="15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91729D4-A164-47A3-830D-E792BCE699E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967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1F92B90-FD10-47FA-922C-60FD7F0ED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812" y="2346326"/>
            <a:ext cx="3480088" cy="990599"/>
          </a:xfrm>
        </p:spPr>
        <p:txBody>
          <a:bodyPr/>
          <a:lstStyle/>
          <a:p>
            <a:r>
              <a:rPr lang="en-US" sz="5000" dirty="0">
                <a:latin typeface="Bernard MT Condensed" panose="02050806060905020404" pitchFamily="18" charset="0"/>
              </a:rPr>
              <a:t>Thank you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681D276C-2EB5-4A5D-AD46-BA67480003A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448799" y="963143"/>
            <a:ext cx="2743201" cy="4747564"/>
          </a:xfrm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EDC61EE9-9548-4422-9A3B-8519063F019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/>
          <a:stretch/>
        </p:blipFill>
        <p:spPr>
          <a:xfrm>
            <a:off x="0" y="1055218"/>
            <a:ext cx="2743200" cy="4747564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36962E-1AC0-4AE8-9E04-6FECBB97F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00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Library Management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EF685-39C2-409F-97E3-2C4713F25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00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F3F083B8-4B95-4C15-B710-4BC526A23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0924" y="-60546"/>
            <a:ext cx="4694420" cy="1124392"/>
          </a:xfrm>
        </p:spPr>
        <p:txBody>
          <a:bodyPr/>
          <a:lstStyle/>
          <a:p>
            <a:r>
              <a:rPr lang="en-US" dirty="0"/>
              <a:t>   Agenda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E3964-EE54-4BDC-A0A3-DC7D197FFB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0628" y="973855"/>
            <a:ext cx="4965562" cy="4910290"/>
          </a:xfrm>
        </p:spPr>
        <p:txBody>
          <a:bodyPr/>
          <a:lstStyle/>
          <a:p>
            <a:pPr algn="ctr"/>
            <a:r>
              <a:rPr lang="en-US" dirty="0"/>
              <a:t>Problem Statement</a:t>
            </a:r>
          </a:p>
          <a:p>
            <a:pPr algn="ctr"/>
            <a:r>
              <a:rPr lang="en-US" dirty="0"/>
              <a:t>Introduction​</a:t>
            </a:r>
          </a:p>
          <a:p>
            <a:pPr algn="ctr"/>
            <a:r>
              <a:rPr lang="en-US" dirty="0"/>
              <a:t>Project Overview</a:t>
            </a:r>
          </a:p>
          <a:p>
            <a:pPr algn="ctr"/>
            <a:r>
              <a:rPr lang="en-US" dirty="0"/>
              <a:t>System Architecture</a:t>
            </a:r>
          </a:p>
          <a:p>
            <a:pPr algn="ctr"/>
            <a:r>
              <a:rPr lang="en-US" dirty="0"/>
              <a:t>Graphical user interface (GUI) Design ​</a:t>
            </a:r>
          </a:p>
          <a:p>
            <a:pPr algn="ctr"/>
            <a:r>
              <a:rPr lang="en-US" dirty="0"/>
              <a:t>GUI Design Principles</a:t>
            </a:r>
          </a:p>
          <a:p>
            <a:pPr algn="ctr"/>
            <a:r>
              <a:rPr lang="en-US" dirty="0"/>
              <a:t>Database Design​</a:t>
            </a:r>
          </a:p>
          <a:p>
            <a:pPr algn="ctr"/>
            <a:r>
              <a:rPr lang="en-US" dirty="0"/>
              <a:t>Implementation</a:t>
            </a:r>
          </a:p>
          <a:p>
            <a:pPr algn="ctr"/>
            <a:r>
              <a:rPr lang="en-US" dirty="0"/>
              <a:t>Future Enhancements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BF0FB-0046-4D3C-AC29-2382CF05B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48790" y="6356350"/>
            <a:ext cx="4114800" cy="365125"/>
          </a:xfrm>
        </p:spPr>
        <p:txBody>
          <a:bodyPr/>
          <a:lstStyle/>
          <a:p>
            <a:r>
              <a:rPr lang="en-US" sz="100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Library Management System</a:t>
            </a:r>
            <a:endParaRPr lang="en-US" dirty="0"/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1573DF6C-A3E4-4821-B550-4A14F71D3AA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/>
        </p:blipFill>
        <p:spPr>
          <a:xfrm>
            <a:off x="7183361" y="0"/>
            <a:ext cx="3598052" cy="3258105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8B396EA2-87A9-49C1-BCCC-F8C1867D92A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139" r="10139"/>
          <a:stretch/>
        </p:blipFill>
        <p:spPr>
          <a:xfrm>
            <a:off x="7183361" y="3599896"/>
            <a:ext cx="3598052" cy="302228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FE626F-057D-4E99-A748-F977659F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4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5F5F-76A5-A99F-97B4-8D1E27060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375" y="618573"/>
            <a:ext cx="4694420" cy="1124392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146CC5-A7E7-6646-B1DC-16C97FAB68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4375" y="2329867"/>
            <a:ext cx="11010900" cy="3156533"/>
          </a:xfrm>
        </p:spPr>
        <p:txBody>
          <a:bodyPr/>
          <a:lstStyle/>
          <a:p>
            <a:r>
              <a:rPr lang="en-US" sz="16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In educational institutions and public libraries, managing and maintaining the borrowing and returning of books can be a challenging task. A manual system often leads to inefficiencies, errors, and difficulties in tracking book availability and user records. To address these issues, there is a need for an automated Library Management System (LMS) that can streamline the process and provide an efficient way to manage library resources.</a:t>
            </a:r>
            <a:endParaRPr lang="en-US" sz="16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B148FE-52CA-259E-DC23-451A1BEF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C0256-A55C-AC72-57D8-C7F59FFB1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9B08A0F-8217-AE90-2443-3BFC83C3D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729D4-A164-47A3-830D-E792BCE699E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737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E8D036FB-049F-42B9-8221-9EAE47689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4560" y="525917"/>
            <a:ext cx="4749800" cy="527050"/>
          </a:xfrm>
        </p:spPr>
        <p:txBody>
          <a:bodyPr/>
          <a:lstStyle/>
          <a:p>
            <a:r>
              <a:rPr lang="en-US" b="1" dirty="0"/>
              <a:t>Introduction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2E34CE8-EDAD-4F1F-B483-DB47EDF53E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838200" y="492125"/>
            <a:ext cx="3541776" cy="5372100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558E8B1-0215-4BC8-AF46-4F9A87F2AEF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09744" y="3063240"/>
            <a:ext cx="6883400" cy="2129971"/>
          </a:xfrm>
        </p:spPr>
        <p:txBody>
          <a:bodyPr/>
          <a:lstStyle/>
          <a:p>
            <a:pPr algn="l"/>
            <a:r>
              <a:rPr lang="en-US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Purpose and Goals: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  <a:p>
            <a:pPr algn="l"/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Our primary aim is to modernize library operations by developing a user-friendly Library Management System leveraging the power of Tkinter for creating intuitive graphical interfaces and SQLite for efficient data management. Specifically, we seek to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Providing librarians and users with a simple interface for maintaining and accessing library materials is the main goal of this project.</a:t>
            </a:r>
          </a:p>
          <a:p>
            <a:pPr algn="l"/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035BF3-F379-4230-ADAD-0D67A84DA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00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Library Management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02679-6595-4663-A854-969937BBA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B5CC355-F6A6-4B5D-BE90-7C2313A81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0850" y="0"/>
            <a:ext cx="1860550" cy="99377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E2AD155C-09F2-FE6A-1922-8C6659D6D623}"/>
              </a:ext>
            </a:extLst>
          </p:cNvPr>
          <p:cNvSpPr txBox="1">
            <a:spLocks/>
          </p:cNvSpPr>
          <p:nvPr/>
        </p:nvSpPr>
        <p:spPr>
          <a:xfrm>
            <a:off x="4809744" y="1299029"/>
            <a:ext cx="6803136" cy="212997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Overview of the Project</a:t>
            </a:r>
            <a:r>
              <a:rPr lang="en-US" dirty="0"/>
              <a:t>: </a:t>
            </a:r>
          </a:p>
          <a:p>
            <a:r>
              <a:rPr lang="en-US" dirty="0"/>
              <a:t>Our project aims to develop a robust Library Management System using Tkinter, a Python GUI library, and SQLite, a lightweight relational database management system. Through this system, users will be able to efficiently manage library resources, including books, users, and borrowing transactions.</a:t>
            </a:r>
          </a:p>
        </p:txBody>
      </p:sp>
    </p:spTree>
    <p:extLst>
      <p:ext uri="{BB962C8B-B14F-4D97-AF65-F5344CB8AC3E}">
        <p14:creationId xmlns:p14="http://schemas.microsoft.com/office/powerpoint/2010/main" val="237990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91BC619-50F6-152A-8FF5-FB1F21B77525}"/>
              </a:ext>
            </a:extLst>
          </p:cNvPr>
          <p:cNvSpPr txBox="1"/>
          <p:nvPr/>
        </p:nvSpPr>
        <p:spPr>
          <a:xfrm>
            <a:off x="4431189" y="1618453"/>
            <a:ext cx="7522464" cy="44012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b="1" dirty="0"/>
              <a:t>Introduction to Tkinter and SQLite: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Tkinter: Python library for creating GUIs.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SQLite: Lightweight RDBMS for data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dirty="0"/>
              <a:t>Benefits of Using Tkinter and SQLite: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Tkinter provides an intuitive interface design for the application's GUI.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SQLite offers efficient data storage and management without requiring a separate server setup.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Both Tkinter and SQLite are part of the Python standard library, ensuring accessibility and ease of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r>
              <a:rPr lang="en-US" sz="1400" b="1" dirty="0"/>
              <a:t>Scope and Features: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Cataloging, inventory management, circulation management, Intuitive browsing, searching, and borrowing of library materials.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Data accuracy and security through robust database management techniques.</a:t>
            </a:r>
          </a:p>
          <a:p>
            <a:endParaRPr lang="en-US" sz="1400" dirty="0"/>
          </a:p>
          <a:p>
            <a:r>
              <a:rPr lang="en-US" sz="1400" b="1" dirty="0"/>
              <a:t>Technologies Used: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Python: Programming language used for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Tkinter: Python library for creating GUIs.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SQLite: Lightweight RDBMS for data storage and management.</a:t>
            </a:r>
          </a:p>
        </p:txBody>
      </p:sp>
      <p:sp>
        <p:nvSpPr>
          <p:cNvPr id="20" name="Title 18">
            <a:extLst>
              <a:ext uri="{FF2B5EF4-FFF2-40B4-BE49-F238E27FC236}">
                <a16:creationId xmlns:a16="http://schemas.microsoft.com/office/drawing/2014/main" id="{C7F3AC88-9D0A-D6FB-0D2A-2B11B8F07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1189" y="368968"/>
            <a:ext cx="5819235" cy="690236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+mj-lt"/>
              </a:rPr>
              <a:t>PROJECT  OVERVIEW</a:t>
            </a:r>
            <a:br>
              <a:rPr lang="en-US" sz="3200" b="1" dirty="0">
                <a:solidFill>
                  <a:schemeClr val="tx1"/>
                </a:solidFill>
                <a:latin typeface="+mj-lt"/>
              </a:rPr>
            </a:b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5C706D84-3257-9EA0-BF37-9A5F327B0840}"/>
              </a:ext>
            </a:extLst>
          </p:cNvPr>
          <p:cNvSpPr txBox="1">
            <a:spLocks/>
          </p:cNvSpPr>
          <p:nvPr/>
        </p:nvSpPr>
        <p:spPr>
          <a:xfrm>
            <a:off x="4870383" y="6516303"/>
            <a:ext cx="7083270" cy="32435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rgbClr val="0D0D0D"/>
                </a:solidFill>
                <a:highlight>
                  <a:srgbClr val="FFFFFF"/>
                </a:highlight>
              </a:rPr>
              <a:t>LIBRARY MANAGEMENT SYSTEM                                                                                                                                    4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4326E54-C035-D948-5E10-9FD0DA98EE30}"/>
              </a:ext>
            </a:extLst>
          </p:cNvPr>
          <p:cNvSpPr/>
          <p:nvPr/>
        </p:nvSpPr>
        <p:spPr>
          <a:xfrm>
            <a:off x="238554" y="368968"/>
            <a:ext cx="3891280" cy="6120063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87A5C849-A2A2-71ED-CD85-98FE36CD6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94" y="823248"/>
            <a:ext cx="2667000" cy="2095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1468214B-AC89-8F34-4345-27F372FE94FA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0" r="33040"/>
          <a:stretch>
            <a:fillRect/>
          </a:stretch>
        </p:blipFill>
        <p:spPr bwMode="auto">
          <a:xfrm>
            <a:off x="1405823" y="3196702"/>
            <a:ext cx="1714943" cy="30143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313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380681A4-3FB5-4C86-B096-26281897B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819275" y="1008597"/>
            <a:ext cx="9972675" cy="567873"/>
          </a:xfrm>
        </p:spPr>
        <p:txBody>
          <a:bodyPr/>
          <a:lstStyle/>
          <a:p>
            <a:r>
              <a:rPr lang="en-US" dirty="0"/>
              <a:t>System Architecture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9112AA-EDD8-48C5-9416-7C550BEBD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00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Library Management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FA9E2-D06E-4941-A890-559D63E75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E5636F-6292-1DEB-28A2-A0F194C24685}"/>
              </a:ext>
            </a:extLst>
          </p:cNvPr>
          <p:cNvSpPr txBox="1"/>
          <p:nvPr/>
        </p:nvSpPr>
        <p:spPr>
          <a:xfrm>
            <a:off x="1190625" y="2232390"/>
            <a:ext cx="60037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User Interface (UI):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Front-end for user interaction.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Includes login, search, profiles.</a:t>
            </a:r>
          </a:p>
          <a:p>
            <a:endParaRPr lang="en-US" dirty="0"/>
          </a:p>
          <a:p>
            <a:r>
              <a:rPr lang="en-US" b="1" dirty="0"/>
              <a:t>Backend Logic: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functionality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authentication, data processing.</a:t>
            </a:r>
          </a:p>
          <a:p>
            <a:endParaRPr lang="en-US" dirty="0"/>
          </a:p>
          <a:p>
            <a:r>
              <a:rPr lang="en-US" b="1" dirty="0"/>
              <a:t>Database: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Central repository for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Stores user info, book details.</a:t>
            </a:r>
          </a:p>
          <a:p>
            <a:endParaRPr lang="en-US" dirty="0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78C6B8D8-2DBD-0181-CE73-68381DEA8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175" y="920551"/>
            <a:ext cx="4848225" cy="3228975"/>
          </a:xfrm>
          <a:prstGeom prst="rect">
            <a:avLst/>
          </a:prstGeom>
          <a:noFill/>
          <a:effectLst>
            <a:innerShdw blurRad="114300">
              <a:prstClr val="black"/>
            </a:innerShdw>
            <a:reflection blurRad="6350" stA="50000" endA="300" endPos="55500" dist="50800" dir="5400000" sy="-100000" algn="bl" rotWithShape="0"/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86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EC176543-7DEE-469A-86A8-549E0CFCF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" y="974951"/>
            <a:ext cx="6086475" cy="1649759"/>
          </a:xfr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>
                <a:solidFill>
                  <a:srgbClr val="6D649C"/>
                </a:solidFill>
              </a:rPr>
              <a:t>Graphical user interface (GUI) Design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B0052-2D8D-4986-ACEC-FCF60EFB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22365"/>
            <a:ext cx="4114800" cy="365125"/>
          </a:xfrm>
        </p:spPr>
        <p:txBody>
          <a:bodyPr/>
          <a:lstStyle/>
          <a:p>
            <a:r>
              <a:rPr lang="en-US" sz="100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Library Management System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130F3-0984-44C2-B703-32E2E77F3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EF2841-49EE-04C3-BA12-8DC7853CE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" t="17741" r="-977" b="16087"/>
          <a:stretch/>
        </p:blipFill>
        <p:spPr>
          <a:xfrm>
            <a:off x="5498280" y="3419293"/>
            <a:ext cx="6224640" cy="23248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60E1346-1DC1-D4A5-BF3F-D5321018B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6" t="20130" b="20064"/>
          <a:stretch/>
        </p:blipFill>
        <p:spPr>
          <a:xfrm>
            <a:off x="705526" y="3302976"/>
            <a:ext cx="3673055" cy="244112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7650B9-8463-6B32-542C-4F260AFC0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4734" y="584869"/>
            <a:ext cx="4204741" cy="232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45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Close up of sand">
            <a:extLst>
              <a:ext uri="{FF2B5EF4-FFF2-40B4-BE49-F238E27FC236}">
                <a16:creationId xmlns:a16="http://schemas.microsoft.com/office/drawing/2014/main" id="{B2BE730E-3A48-4CBD-8E48-B35F154D835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985311D1-54C5-4629-99A1-D0E53D8E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685" y="314394"/>
            <a:ext cx="21418827" cy="5649084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txBody>
          <a:bodyPr/>
          <a:lstStyle/>
          <a:p>
            <a:r>
              <a:rPr lang="en-US" dirty="0"/>
              <a:t>Overview of GUI Design Principles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A67BE-8C4A-498B-BE79-A779F07A5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Library Management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49766-851F-4808-BD95-B55C6D131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6F44E-D5C6-29FC-4039-9073943A9F82}"/>
              </a:ext>
            </a:extLst>
          </p:cNvPr>
          <p:cNvSpPr txBox="1"/>
          <p:nvPr/>
        </p:nvSpPr>
        <p:spPr>
          <a:xfrm>
            <a:off x="516834" y="2133861"/>
            <a:ext cx="94521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/>
              <a:t>Emphasize simplicity : </a:t>
            </a:r>
            <a:r>
              <a:rPr lang="en-US" dirty="0"/>
              <a:t>Design the graphical user interface to be easy to navigate and understand, ensuring users can perform tasks without confusion.</a:t>
            </a:r>
          </a:p>
          <a:p>
            <a:pPr marL="342900" indent="-342900">
              <a:buAutoNum type="arabicPeriod"/>
            </a:pPr>
            <a:r>
              <a:rPr lang="en-US" b="1" dirty="0"/>
              <a:t>Consistency in design elements: </a:t>
            </a:r>
            <a:r>
              <a:rPr lang="en-US" dirty="0"/>
              <a:t>Maintain uniformity in layout, colors, fonts, and interactions across all screens to provide a cohesive user experience.</a:t>
            </a:r>
          </a:p>
          <a:p>
            <a:pPr marL="342900" indent="-342900">
              <a:buAutoNum type="arabicPeriod"/>
            </a:pPr>
            <a:r>
              <a:rPr lang="en-US" b="1" dirty="0"/>
              <a:t>Visual hierarchy </a:t>
            </a:r>
            <a:r>
              <a:rPr lang="en-US" dirty="0"/>
              <a:t>involves arranging elements on the interface in a way that naturally guides users' attention towards the most important information or actions.</a:t>
            </a:r>
          </a:p>
          <a:p>
            <a:pPr marL="342900" indent="-342900">
              <a:buAutoNum type="arabicPeriod"/>
            </a:pPr>
            <a:r>
              <a:rPr lang="en-US" b="1" dirty="0"/>
              <a:t>Error handling: </a:t>
            </a:r>
            <a:r>
              <a:rPr lang="en-US" dirty="0"/>
              <a:t>Provide clear and concise error messages to help users understand and resolve issues when they occur, improving the overall usability of the system.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807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432416A3-39EF-4CBE-943D-C79C22FD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9956"/>
            <a:ext cx="10515600" cy="726137"/>
          </a:xfrm>
        </p:spPr>
        <p:txBody>
          <a:bodyPr/>
          <a:lstStyle/>
          <a:p>
            <a:r>
              <a:rPr lang="en-US" dirty="0"/>
              <a:t>Database 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FBEB7-A9AF-468F-820B-D9077A7D0B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63722" y="1572327"/>
            <a:ext cx="4626764" cy="422365"/>
          </a:xfrm>
        </p:spPr>
        <p:txBody>
          <a:bodyPr>
            <a:normAutofit/>
          </a:bodyPr>
          <a:lstStyle/>
          <a:p>
            <a:r>
              <a:rPr lang="en-US" dirty="0"/>
              <a:t>SQLite Usage:</a:t>
            </a:r>
          </a:p>
          <a:p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B127C79B-F024-434C-825D-15CEE80923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264193" y="1993057"/>
            <a:ext cx="4626293" cy="332572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code utilizes the SQLite library in Python for database management.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It establishes connections to SQLite databases (</a:t>
            </a:r>
            <a:r>
              <a:rPr lang="en-US" dirty="0" err="1"/>
              <a:t>users.db</a:t>
            </a:r>
            <a:r>
              <a:rPr lang="en-US" dirty="0"/>
              <a:t> and </a:t>
            </a:r>
            <a:r>
              <a:rPr lang="en-US" dirty="0" err="1"/>
              <a:t>books.db</a:t>
            </a:r>
            <a:r>
              <a:rPr lang="en-US" dirty="0"/>
              <a:t>) and creates necessary tables if they don't exist.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E769AD8-E32B-4302-A770-0424AC0A2A3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61044" y="1659744"/>
            <a:ext cx="4626763" cy="422365"/>
          </a:xfrm>
        </p:spPr>
        <p:txBody>
          <a:bodyPr>
            <a:normAutofit/>
          </a:bodyPr>
          <a:lstStyle/>
          <a:p>
            <a:r>
              <a:rPr lang="en-US" dirty="0"/>
              <a:t>Schema Overview:</a:t>
            </a:r>
          </a:p>
          <a:p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F231637-753A-4454-98CA-FD968C0D94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52188" y="2190927"/>
            <a:ext cx="4626293" cy="188559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Books Table: Stores information about books including ID, title, author, genre, and availability.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Users Table: Manages user information with fields for ID, username, password, and </a:t>
            </a:r>
            <a:r>
              <a:rPr lang="en-US" dirty="0" err="1"/>
              <a:t>user_type</a:t>
            </a:r>
            <a:r>
              <a:rPr lang="en-US" dirty="0"/>
              <a:t> (employee or student).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FF7585-B3E6-4301-983E-6C7185A73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z="100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Library Management System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75B46-1A54-44B9-BDCF-97B4D6758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91729D4-A164-47A3-830D-E792BCE699E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 Placeholder 22">
            <a:extLst>
              <a:ext uri="{FF2B5EF4-FFF2-40B4-BE49-F238E27FC236}">
                <a16:creationId xmlns:a16="http://schemas.microsoft.com/office/drawing/2014/main" id="{D3A1E458-E142-9FA1-5F3A-745E3627392B}"/>
              </a:ext>
            </a:extLst>
          </p:cNvPr>
          <p:cNvSpPr txBox="1">
            <a:spLocks/>
          </p:cNvSpPr>
          <p:nvPr/>
        </p:nvSpPr>
        <p:spPr>
          <a:xfrm>
            <a:off x="6361044" y="4099587"/>
            <a:ext cx="462676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Integrity and Security:</a:t>
            </a:r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E304D9BC-C681-25F3-7974-4A8FFDD3D9B6}"/>
              </a:ext>
            </a:extLst>
          </p:cNvPr>
          <p:cNvSpPr txBox="1">
            <a:spLocks/>
          </p:cNvSpPr>
          <p:nvPr/>
        </p:nvSpPr>
        <p:spPr>
          <a:xfrm>
            <a:off x="6361514" y="4496353"/>
            <a:ext cx="4626293" cy="18855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Measures such as unique constraints on usernames and the use of encryption for sensitive information like passwords are implemented to ensure data integrity and security.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2CDF101-F8CC-8812-D3F1-9BA8312A51AB}"/>
              </a:ext>
            </a:extLst>
          </p:cNvPr>
          <p:cNvSpPr txBox="1">
            <a:spLocks/>
          </p:cNvSpPr>
          <p:nvPr/>
        </p:nvSpPr>
        <p:spPr>
          <a:xfrm>
            <a:off x="1204193" y="3916067"/>
            <a:ext cx="4626764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 spc="2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Table Relationships:</a:t>
            </a:r>
          </a:p>
        </p:txBody>
      </p:sp>
      <p:sp>
        <p:nvSpPr>
          <p:cNvPr id="13" name="Text Placeholder 24">
            <a:extLst>
              <a:ext uri="{FF2B5EF4-FFF2-40B4-BE49-F238E27FC236}">
                <a16:creationId xmlns:a16="http://schemas.microsoft.com/office/drawing/2014/main" id="{B88932AF-7C1C-A701-3A3F-9E6C280EEA9B}"/>
              </a:ext>
            </a:extLst>
          </p:cNvPr>
          <p:cNvSpPr txBox="1">
            <a:spLocks/>
          </p:cNvSpPr>
          <p:nvPr/>
        </p:nvSpPr>
        <p:spPr>
          <a:xfrm>
            <a:off x="1234428" y="4287233"/>
            <a:ext cx="4626293" cy="188559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Font typeface="Segoe UI Light" panose="020B0502040204020203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 code demonstrates the creation and management of two separate tables (books and users) in the SQLite database.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These tables are designed to hold specific types of information related to the library management system.</a:t>
            </a:r>
          </a:p>
        </p:txBody>
      </p:sp>
    </p:spTree>
    <p:extLst>
      <p:ext uri="{BB962C8B-B14F-4D97-AF65-F5344CB8AC3E}">
        <p14:creationId xmlns:p14="http://schemas.microsoft.com/office/powerpoint/2010/main" val="3764395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ED6DA"/>
      </a:accent1>
      <a:accent2>
        <a:srgbClr val="3E7090"/>
      </a:accent2>
      <a:accent3>
        <a:srgbClr val="93A5A8"/>
      </a:accent3>
      <a:accent4>
        <a:srgbClr val="627272"/>
      </a:accent4>
      <a:accent5>
        <a:srgbClr val="BDA07D"/>
      </a:accent5>
      <a:accent6>
        <a:srgbClr val="D8CAB7"/>
      </a:accent6>
      <a:hlink>
        <a:srgbClr val="0563C1"/>
      </a:hlink>
      <a:folHlink>
        <a:srgbClr val="954F72"/>
      </a:folHlink>
    </a:clrScheme>
    <a:fontScheme name="Custom 24">
      <a:majorFont>
        <a:latin typeface="Segoe UI Ligh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astal_Presentation_TM33468121_Win32_JC_SL_v3" id="{EB91EBED-606F-4526-98F2-0BC37D122083}" vid="{0066A017-97AF-4FCB-BD31-68FEF3C011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84E3F0-7763-473A-A672-F70F538DAC7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D0C81F5-4E08-4068-8DC9-6D21305E57B8}">
  <ds:schemaRefs>
    <ds:schemaRef ds:uri="http://schemas.microsoft.com/office/2006/documentManagement/types"/>
    <ds:schemaRef ds:uri="http://www.w3.org/XML/1998/namespace"/>
    <ds:schemaRef ds:uri="http://purl.org/dc/terms/"/>
    <ds:schemaRef ds:uri="71af3243-3dd4-4a8d-8c0d-dd76da1f02a5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16c05727-aa75-4e4a-9b5f-8a80a1165891"/>
    <ds:schemaRef ds:uri="http://schemas.microsoft.com/office/2006/metadata/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119E3DC-63DC-4703-A1A6-A21819296C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Coastal presentation</Template>
  <TotalTime>267</TotalTime>
  <Words>929</Words>
  <Application>Microsoft Office PowerPoint</Application>
  <PresentationFormat>Widescreen</PresentationFormat>
  <Paragraphs>113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Abadi Extra Light</vt:lpstr>
      <vt:lpstr>Arial</vt:lpstr>
      <vt:lpstr>Bernard MT Condensed</vt:lpstr>
      <vt:lpstr>Calibri</vt:lpstr>
      <vt:lpstr>Segoe UI</vt:lpstr>
      <vt:lpstr>Segoe UI Light</vt:lpstr>
      <vt:lpstr>Sitka Banner</vt:lpstr>
      <vt:lpstr>Wingdings</vt:lpstr>
      <vt:lpstr>Office Theme</vt:lpstr>
      <vt:lpstr>Library Management System Project with Tkinter and SQLite</vt:lpstr>
      <vt:lpstr>   Agenda</vt:lpstr>
      <vt:lpstr>Problem Statement</vt:lpstr>
      <vt:lpstr>Introduction</vt:lpstr>
      <vt:lpstr>PROJECT  OVERVIEW </vt:lpstr>
      <vt:lpstr>System Architecture </vt:lpstr>
      <vt:lpstr>Graphical user interface (GUI) Design</vt:lpstr>
      <vt:lpstr>Overview of GUI Design Principles</vt:lpstr>
      <vt:lpstr>Database Design</vt:lpstr>
      <vt:lpstr>Implementation</vt:lpstr>
      <vt:lpstr>Future Enhancements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Library Management System Project with Tkinter and SQLite</dc:title>
  <dc:creator>Manikanta Reddy A</dc:creator>
  <cp:lastModifiedBy>Manikanta Reddy A</cp:lastModifiedBy>
  <cp:revision>1</cp:revision>
  <dcterms:created xsi:type="dcterms:W3CDTF">2024-05-07T00:44:51Z</dcterms:created>
  <dcterms:modified xsi:type="dcterms:W3CDTF">2024-05-11T20:31:28Z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